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Montserrat Medium"/>
      <p:regular r:id="rId12"/>
      <p:bold r:id="rId13"/>
      <p:italic r:id="rId14"/>
      <p:boldItalic r:id="rId15"/>
    </p:embeddedFont>
    <p:embeddedFont>
      <p:font typeface="Montserrat ExtraBold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gAe6sxCyn6G2KbUh3OSXUVk7VY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regular.fntdata"/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MontserratMedium-bold.fntdata"/><Relationship Id="rId12" Type="http://schemas.openxmlformats.org/officeDocument/2006/relationships/font" Target="fonts/MontserratMedium-regular.fntdata"/><Relationship Id="rId15" Type="http://schemas.openxmlformats.org/officeDocument/2006/relationships/font" Target="fonts/MontserratMedium-boldItalic.fntdata"/><Relationship Id="rId14" Type="http://schemas.openxmlformats.org/officeDocument/2006/relationships/font" Target="fonts/MontserratMedium-italic.fntdata"/><Relationship Id="rId17" Type="http://schemas.openxmlformats.org/officeDocument/2006/relationships/font" Target="fonts/MontserratExtraBold-boldItalic.fntdata"/><Relationship Id="rId16" Type="http://schemas.openxmlformats.org/officeDocument/2006/relationships/font" Target="fonts/MontserratExtraBold-bold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4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4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666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4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Element variable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777775" y="1346250"/>
            <a:ext cx="4958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J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avascript variables to store elements.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Help conditionally render the entire component.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Only the part of the component.</a:t>
            </a:r>
            <a:endParaRPr sz="1800"/>
          </a:p>
        </p:txBody>
      </p:sp>
      <p:sp>
        <p:nvSpPr>
          <p:cNvPr id="167" name="Google Shape;167;p3"/>
          <p:cNvSpPr txBox="1"/>
          <p:nvPr>
            <p:ph type="title"/>
          </p:nvPr>
        </p:nvSpPr>
        <p:spPr>
          <a:xfrm>
            <a:off x="586900" y="434975"/>
            <a:ext cx="57357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Element Variable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